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517" r:id="rId4"/>
    <p:sldId id="3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DF50E-E0E5-2A5E-46B7-E8BEC8CC6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BC9F49-8D35-25B8-8DE2-31AE472E5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B2693-565D-2357-6D4D-5EE2C6582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943E-A405-4DEC-990E-21EB1717172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EE88B-3FA7-06E0-A7FE-E68A6DECA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B9670-643D-B10B-9974-C4B47C33C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D7D2-8D70-41D0-BA16-6D51739AD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3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516FC-2424-F59C-1472-688033B40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900CDC-2A6D-BA47-902E-500518063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89182-6CC9-2A00-1256-3B26ACEE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943E-A405-4DEC-990E-21EB1717172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E7B55-D39A-B984-18C9-6734DE8FC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F7A10-EE67-3B43-39F3-B2DBFBD6C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D7D2-8D70-41D0-BA16-6D51739AD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1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98A411-13FA-9412-CBA3-B5901BE07C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C9EF02-EB26-3166-7378-3C91446B3B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E05632-FF5E-5717-8053-16E4BFA6C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943E-A405-4DEC-990E-21EB1717172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9C015-6D1C-C8EC-4F80-0CC94B58B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FA0B3-A924-B6AB-FF14-1CA72E9EF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D7D2-8D70-41D0-BA16-6D51739AD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4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A6865-AA1B-A4EA-84D9-EACB09B4C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01847-1DBC-5FAA-EF3F-B9006D959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F4684-E726-F70C-E155-68DDFA376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943E-A405-4DEC-990E-21EB1717172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F58D0-F81E-B44A-F3F1-3215B0E2E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FA4E6-AC1B-12E1-10A7-9222F68B7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D7D2-8D70-41D0-BA16-6D51739AD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8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43A65-0B01-E5D9-1403-0173BFC0B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6A216-6946-A7DE-FE28-F5252B36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9D796-4190-E28F-8316-22B563A44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943E-A405-4DEC-990E-21EB1717172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AAA0B-4D5D-9D45-EFB4-C5170FBB0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0A950-2F51-9292-13BD-593DEE533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D7D2-8D70-41D0-BA16-6D51739AD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7039A-B364-18CD-A22A-E9CF308EA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BFD6D-28AA-A25B-AF15-E6957C4B7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B4280C-32C7-FCAA-15F0-EC8B915E5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7DB483-CF9A-1F89-C5BA-63446EA9A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943E-A405-4DEC-990E-21EB1717172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B74AA-6669-79F8-231E-C9D6D58D9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922AE-2A42-5C68-C9E9-5AD265D11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D7D2-8D70-41D0-BA16-6D51739AD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85AE3-FEAC-519E-9D29-BD358E3EC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8DEBC-0E31-9611-11BB-2B6109ABD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FE2DC-37D6-BAD0-F518-31F9A98D6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71D337-E26D-A91B-42CF-AD7B7DFAA8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1A8C1-FFAD-B03C-DB80-6CCCB91456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9AD81C-C784-935A-9E61-0ED6BE69B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943E-A405-4DEC-990E-21EB1717172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A881AB-8EBF-E36E-1A3B-C84B4653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2CC7BC-10B6-E36A-1421-F4E29E3B0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D7D2-8D70-41D0-BA16-6D51739AD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3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31EFC-5FCF-7449-AF44-9EF75A53A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70CAB-7658-D845-2C7F-10721C042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943E-A405-4DEC-990E-21EB1717172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527587-07AE-C2FE-2DE4-0699FC9E1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E29CF-4C93-90FE-9684-33E69D207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D7D2-8D70-41D0-BA16-6D51739AD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8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C9A330-DE1C-5911-C08F-AD7D9122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943E-A405-4DEC-990E-21EB1717172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2A0769-2DCB-E1BC-86E2-482C3820D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B00E94-96BC-7125-E72D-72888D15D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D7D2-8D70-41D0-BA16-6D51739AD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2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26C12-F9B6-5531-0D40-AEF8F7C51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18541-2CC1-DAB2-22FD-429409651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15A4C5-358D-C5B7-4DFE-590AAC64E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E930FA-1243-2960-60A7-D5C572A80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943E-A405-4DEC-990E-21EB1717172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E032E-F2A2-92DD-88A4-8E3774F8B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B7A5F-56F5-F7BE-774B-DD1B6096F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D7D2-8D70-41D0-BA16-6D51739AD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1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A52C4-3387-3F67-42D1-2621A2550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0ECB8F-B9C8-23D6-EE55-7F948751DA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353B1-D943-363D-F3A3-E0A0DD7A4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9C4EFB-874C-FD30-37BF-3532C0DE1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E943E-A405-4DEC-990E-21EB1717172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2805E-A1DB-D980-010E-02351E7A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B62F20-2FA8-D29C-DFE5-3E468D056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7D7D2-8D70-41D0-BA16-6D51739AD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42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81E0F1-1882-D854-7646-DF1CD28F9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498B4-FA20-4A26-C90E-9B04D36B6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B69DB-376D-D2AE-9615-3D4407EDA9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E943E-A405-4DEC-990E-21EB17171722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663D4-DDC8-54F5-D31D-5A5951DD8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3688C-0228-BB25-1A2C-BDD49A121F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7D7D2-8D70-41D0-BA16-6D51739AD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8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069A5A7-2F09-F3B5-8632-D4CF0A669E32}"/>
              </a:ext>
            </a:extLst>
          </p:cNvPr>
          <p:cNvSpPr txBox="1"/>
          <p:nvPr/>
        </p:nvSpPr>
        <p:spPr>
          <a:xfrm>
            <a:off x="1733266" y="1347465"/>
            <a:ext cx="9241808" cy="3785652"/>
          </a:xfrm>
          <a:custGeom>
            <a:avLst/>
            <a:gdLst>
              <a:gd name="connsiteX0" fmla="*/ 0 w 9241808"/>
              <a:gd name="connsiteY0" fmla="*/ 0 h 3785652"/>
              <a:gd name="connsiteX1" fmla="*/ 670031 w 9241808"/>
              <a:gd name="connsiteY1" fmla="*/ 0 h 3785652"/>
              <a:gd name="connsiteX2" fmla="*/ 1155226 w 9241808"/>
              <a:gd name="connsiteY2" fmla="*/ 0 h 3785652"/>
              <a:gd name="connsiteX3" fmla="*/ 1548003 w 9241808"/>
              <a:gd name="connsiteY3" fmla="*/ 0 h 3785652"/>
              <a:gd name="connsiteX4" fmla="*/ 1848362 w 9241808"/>
              <a:gd name="connsiteY4" fmla="*/ 0 h 3785652"/>
              <a:gd name="connsiteX5" fmla="*/ 2518393 w 9241808"/>
              <a:gd name="connsiteY5" fmla="*/ 0 h 3785652"/>
              <a:gd name="connsiteX6" fmla="*/ 2911170 w 9241808"/>
              <a:gd name="connsiteY6" fmla="*/ 0 h 3785652"/>
              <a:gd name="connsiteX7" fmla="*/ 3303946 w 9241808"/>
              <a:gd name="connsiteY7" fmla="*/ 0 h 3785652"/>
              <a:gd name="connsiteX8" fmla="*/ 3881559 w 9241808"/>
              <a:gd name="connsiteY8" fmla="*/ 0 h 3785652"/>
              <a:gd name="connsiteX9" fmla="*/ 4366754 w 9241808"/>
              <a:gd name="connsiteY9" fmla="*/ 0 h 3785652"/>
              <a:gd name="connsiteX10" fmla="*/ 5129203 w 9241808"/>
              <a:gd name="connsiteY10" fmla="*/ 0 h 3785652"/>
              <a:gd name="connsiteX11" fmla="*/ 5521980 w 9241808"/>
              <a:gd name="connsiteY11" fmla="*/ 0 h 3785652"/>
              <a:gd name="connsiteX12" fmla="*/ 6099593 w 9241808"/>
              <a:gd name="connsiteY12" fmla="*/ 0 h 3785652"/>
              <a:gd name="connsiteX13" fmla="*/ 6399952 w 9241808"/>
              <a:gd name="connsiteY13" fmla="*/ 0 h 3785652"/>
              <a:gd name="connsiteX14" fmla="*/ 7069983 w 9241808"/>
              <a:gd name="connsiteY14" fmla="*/ 0 h 3785652"/>
              <a:gd name="connsiteX15" fmla="*/ 7832432 w 9241808"/>
              <a:gd name="connsiteY15" fmla="*/ 0 h 3785652"/>
              <a:gd name="connsiteX16" fmla="*/ 8132791 w 9241808"/>
              <a:gd name="connsiteY16" fmla="*/ 0 h 3785652"/>
              <a:gd name="connsiteX17" fmla="*/ 8710404 w 9241808"/>
              <a:gd name="connsiteY17" fmla="*/ 0 h 3785652"/>
              <a:gd name="connsiteX18" fmla="*/ 9241808 w 9241808"/>
              <a:gd name="connsiteY18" fmla="*/ 0 h 3785652"/>
              <a:gd name="connsiteX19" fmla="*/ 9241808 w 9241808"/>
              <a:gd name="connsiteY19" fmla="*/ 540807 h 3785652"/>
              <a:gd name="connsiteX20" fmla="*/ 9241808 w 9241808"/>
              <a:gd name="connsiteY20" fmla="*/ 1081615 h 3785652"/>
              <a:gd name="connsiteX21" fmla="*/ 9241808 w 9241808"/>
              <a:gd name="connsiteY21" fmla="*/ 1622422 h 3785652"/>
              <a:gd name="connsiteX22" fmla="*/ 9241808 w 9241808"/>
              <a:gd name="connsiteY22" fmla="*/ 2238943 h 3785652"/>
              <a:gd name="connsiteX23" fmla="*/ 9241808 w 9241808"/>
              <a:gd name="connsiteY23" fmla="*/ 2741894 h 3785652"/>
              <a:gd name="connsiteX24" fmla="*/ 9241808 w 9241808"/>
              <a:gd name="connsiteY24" fmla="*/ 3785652 h 3785652"/>
              <a:gd name="connsiteX25" fmla="*/ 8479359 w 9241808"/>
              <a:gd name="connsiteY25" fmla="*/ 3785652 h 3785652"/>
              <a:gd name="connsiteX26" fmla="*/ 8086582 w 9241808"/>
              <a:gd name="connsiteY26" fmla="*/ 3785652 h 3785652"/>
              <a:gd name="connsiteX27" fmla="*/ 7416551 w 9241808"/>
              <a:gd name="connsiteY27" fmla="*/ 3785652 h 3785652"/>
              <a:gd name="connsiteX28" fmla="*/ 6654102 w 9241808"/>
              <a:gd name="connsiteY28" fmla="*/ 3785652 h 3785652"/>
              <a:gd name="connsiteX29" fmla="*/ 6076489 w 9241808"/>
              <a:gd name="connsiteY29" fmla="*/ 3785652 h 3785652"/>
              <a:gd name="connsiteX30" fmla="*/ 5683712 w 9241808"/>
              <a:gd name="connsiteY30" fmla="*/ 3785652 h 3785652"/>
              <a:gd name="connsiteX31" fmla="*/ 5013681 w 9241808"/>
              <a:gd name="connsiteY31" fmla="*/ 3785652 h 3785652"/>
              <a:gd name="connsiteX32" fmla="*/ 4713322 w 9241808"/>
              <a:gd name="connsiteY32" fmla="*/ 3785652 h 3785652"/>
              <a:gd name="connsiteX33" fmla="*/ 4320545 w 9241808"/>
              <a:gd name="connsiteY33" fmla="*/ 3785652 h 3785652"/>
              <a:gd name="connsiteX34" fmla="*/ 3558096 w 9241808"/>
              <a:gd name="connsiteY34" fmla="*/ 3785652 h 3785652"/>
              <a:gd name="connsiteX35" fmla="*/ 3165319 w 9241808"/>
              <a:gd name="connsiteY35" fmla="*/ 3785652 h 3785652"/>
              <a:gd name="connsiteX36" fmla="*/ 2402870 w 9241808"/>
              <a:gd name="connsiteY36" fmla="*/ 3785652 h 3785652"/>
              <a:gd name="connsiteX37" fmla="*/ 1825257 w 9241808"/>
              <a:gd name="connsiteY37" fmla="*/ 3785652 h 3785652"/>
              <a:gd name="connsiteX38" fmla="*/ 1247644 w 9241808"/>
              <a:gd name="connsiteY38" fmla="*/ 3785652 h 3785652"/>
              <a:gd name="connsiteX39" fmla="*/ 670031 w 9241808"/>
              <a:gd name="connsiteY39" fmla="*/ 3785652 h 3785652"/>
              <a:gd name="connsiteX40" fmla="*/ 0 w 9241808"/>
              <a:gd name="connsiteY40" fmla="*/ 3785652 h 3785652"/>
              <a:gd name="connsiteX41" fmla="*/ 0 w 9241808"/>
              <a:gd name="connsiteY41" fmla="*/ 3206988 h 3785652"/>
              <a:gd name="connsiteX42" fmla="*/ 0 w 9241808"/>
              <a:gd name="connsiteY42" fmla="*/ 2628324 h 3785652"/>
              <a:gd name="connsiteX43" fmla="*/ 0 w 9241808"/>
              <a:gd name="connsiteY43" fmla="*/ 2087517 h 3785652"/>
              <a:gd name="connsiteX44" fmla="*/ 0 w 9241808"/>
              <a:gd name="connsiteY44" fmla="*/ 1622422 h 3785652"/>
              <a:gd name="connsiteX45" fmla="*/ 0 w 9241808"/>
              <a:gd name="connsiteY45" fmla="*/ 1005902 h 3785652"/>
              <a:gd name="connsiteX46" fmla="*/ 0 w 9241808"/>
              <a:gd name="connsiteY46" fmla="*/ 578664 h 3785652"/>
              <a:gd name="connsiteX47" fmla="*/ 0 w 9241808"/>
              <a:gd name="connsiteY47" fmla="*/ 0 h 3785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9241808" h="3785652" extrusionOk="0">
                <a:moveTo>
                  <a:pt x="0" y="0"/>
                </a:moveTo>
                <a:cubicBezTo>
                  <a:pt x="281130" y="-784"/>
                  <a:pt x="339566" y="71672"/>
                  <a:pt x="670031" y="0"/>
                </a:cubicBezTo>
                <a:cubicBezTo>
                  <a:pt x="1000496" y="-71672"/>
                  <a:pt x="1050012" y="24897"/>
                  <a:pt x="1155226" y="0"/>
                </a:cubicBezTo>
                <a:cubicBezTo>
                  <a:pt x="1260441" y="-24897"/>
                  <a:pt x="1419395" y="27225"/>
                  <a:pt x="1548003" y="0"/>
                </a:cubicBezTo>
                <a:cubicBezTo>
                  <a:pt x="1676611" y="-27225"/>
                  <a:pt x="1751139" y="3717"/>
                  <a:pt x="1848362" y="0"/>
                </a:cubicBezTo>
                <a:cubicBezTo>
                  <a:pt x="1945585" y="-3717"/>
                  <a:pt x="2384293" y="8342"/>
                  <a:pt x="2518393" y="0"/>
                </a:cubicBezTo>
                <a:cubicBezTo>
                  <a:pt x="2652493" y="-8342"/>
                  <a:pt x="2733192" y="4787"/>
                  <a:pt x="2911170" y="0"/>
                </a:cubicBezTo>
                <a:cubicBezTo>
                  <a:pt x="3089148" y="-4787"/>
                  <a:pt x="3175802" y="45622"/>
                  <a:pt x="3303946" y="0"/>
                </a:cubicBezTo>
                <a:cubicBezTo>
                  <a:pt x="3432090" y="-45622"/>
                  <a:pt x="3611685" y="12548"/>
                  <a:pt x="3881559" y="0"/>
                </a:cubicBezTo>
                <a:cubicBezTo>
                  <a:pt x="4151433" y="-12548"/>
                  <a:pt x="4191017" y="34976"/>
                  <a:pt x="4366754" y="0"/>
                </a:cubicBezTo>
                <a:cubicBezTo>
                  <a:pt x="4542491" y="-34976"/>
                  <a:pt x="4841726" y="84912"/>
                  <a:pt x="5129203" y="0"/>
                </a:cubicBezTo>
                <a:cubicBezTo>
                  <a:pt x="5416680" y="-84912"/>
                  <a:pt x="5428042" y="1393"/>
                  <a:pt x="5521980" y="0"/>
                </a:cubicBezTo>
                <a:cubicBezTo>
                  <a:pt x="5615918" y="-1393"/>
                  <a:pt x="5857514" y="55214"/>
                  <a:pt x="6099593" y="0"/>
                </a:cubicBezTo>
                <a:cubicBezTo>
                  <a:pt x="6341672" y="-55214"/>
                  <a:pt x="6275678" y="29890"/>
                  <a:pt x="6399952" y="0"/>
                </a:cubicBezTo>
                <a:cubicBezTo>
                  <a:pt x="6524226" y="-29890"/>
                  <a:pt x="6881856" y="58009"/>
                  <a:pt x="7069983" y="0"/>
                </a:cubicBezTo>
                <a:cubicBezTo>
                  <a:pt x="7258110" y="-58009"/>
                  <a:pt x="7503608" y="12665"/>
                  <a:pt x="7832432" y="0"/>
                </a:cubicBezTo>
                <a:cubicBezTo>
                  <a:pt x="8161256" y="-12665"/>
                  <a:pt x="7991098" y="529"/>
                  <a:pt x="8132791" y="0"/>
                </a:cubicBezTo>
                <a:cubicBezTo>
                  <a:pt x="8274484" y="-529"/>
                  <a:pt x="8430223" y="28485"/>
                  <a:pt x="8710404" y="0"/>
                </a:cubicBezTo>
                <a:cubicBezTo>
                  <a:pt x="8990585" y="-28485"/>
                  <a:pt x="9050600" y="26604"/>
                  <a:pt x="9241808" y="0"/>
                </a:cubicBezTo>
                <a:cubicBezTo>
                  <a:pt x="9259382" y="195038"/>
                  <a:pt x="9230733" y="382609"/>
                  <a:pt x="9241808" y="540807"/>
                </a:cubicBezTo>
                <a:cubicBezTo>
                  <a:pt x="9252883" y="699005"/>
                  <a:pt x="9191689" y="961294"/>
                  <a:pt x="9241808" y="1081615"/>
                </a:cubicBezTo>
                <a:cubicBezTo>
                  <a:pt x="9291927" y="1201936"/>
                  <a:pt x="9197315" y="1443940"/>
                  <a:pt x="9241808" y="1622422"/>
                </a:cubicBezTo>
                <a:cubicBezTo>
                  <a:pt x="9286301" y="1800904"/>
                  <a:pt x="9168887" y="1967502"/>
                  <a:pt x="9241808" y="2238943"/>
                </a:cubicBezTo>
                <a:cubicBezTo>
                  <a:pt x="9314729" y="2510384"/>
                  <a:pt x="9206104" y="2576459"/>
                  <a:pt x="9241808" y="2741894"/>
                </a:cubicBezTo>
                <a:cubicBezTo>
                  <a:pt x="9277512" y="2907329"/>
                  <a:pt x="9216120" y="3266527"/>
                  <a:pt x="9241808" y="3785652"/>
                </a:cubicBezTo>
                <a:cubicBezTo>
                  <a:pt x="9060440" y="3856160"/>
                  <a:pt x="8745422" y="3774426"/>
                  <a:pt x="8479359" y="3785652"/>
                </a:cubicBezTo>
                <a:cubicBezTo>
                  <a:pt x="8213296" y="3796878"/>
                  <a:pt x="8172174" y="3754903"/>
                  <a:pt x="8086582" y="3785652"/>
                </a:cubicBezTo>
                <a:cubicBezTo>
                  <a:pt x="8000990" y="3816401"/>
                  <a:pt x="7607042" y="3776830"/>
                  <a:pt x="7416551" y="3785652"/>
                </a:cubicBezTo>
                <a:cubicBezTo>
                  <a:pt x="7226060" y="3794474"/>
                  <a:pt x="6952425" y="3772704"/>
                  <a:pt x="6654102" y="3785652"/>
                </a:cubicBezTo>
                <a:cubicBezTo>
                  <a:pt x="6355779" y="3798600"/>
                  <a:pt x="6219027" y="3716564"/>
                  <a:pt x="6076489" y="3785652"/>
                </a:cubicBezTo>
                <a:cubicBezTo>
                  <a:pt x="5933951" y="3854740"/>
                  <a:pt x="5779694" y="3740543"/>
                  <a:pt x="5683712" y="3785652"/>
                </a:cubicBezTo>
                <a:cubicBezTo>
                  <a:pt x="5587730" y="3830761"/>
                  <a:pt x="5343745" y="3710341"/>
                  <a:pt x="5013681" y="3785652"/>
                </a:cubicBezTo>
                <a:cubicBezTo>
                  <a:pt x="4683617" y="3860963"/>
                  <a:pt x="4820316" y="3764765"/>
                  <a:pt x="4713322" y="3785652"/>
                </a:cubicBezTo>
                <a:cubicBezTo>
                  <a:pt x="4606328" y="3806539"/>
                  <a:pt x="4436850" y="3772806"/>
                  <a:pt x="4320545" y="3785652"/>
                </a:cubicBezTo>
                <a:cubicBezTo>
                  <a:pt x="4204240" y="3798498"/>
                  <a:pt x="3918208" y="3754161"/>
                  <a:pt x="3558096" y="3785652"/>
                </a:cubicBezTo>
                <a:cubicBezTo>
                  <a:pt x="3197984" y="3817143"/>
                  <a:pt x="3280283" y="3780841"/>
                  <a:pt x="3165319" y="3785652"/>
                </a:cubicBezTo>
                <a:cubicBezTo>
                  <a:pt x="3050355" y="3790463"/>
                  <a:pt x="2763960" y="3744637"/>
                  <a:pt x="2402870" y="3785652"/>
                </a:cubicBezTo>
                <a:cubicBezTo>
                  <a:pt x="2041780" y="3826667"/>
                  <a:pt x="2045561" y="3772012"/>
                  <a:pt x="1825257" y="3785652"/>
                </a:cubicBezTo>
                <a:cubicBezTo>
                  <a:pt x="1604953" y="3799292"/>
                  <a:pt x="1473260" y="3768906"/>
                  <a:pt x="1247644" y="3785652"/>
                </a:cubicBezTo>
                <a:cubicBezTo>
                  <a:pt x="1022028" y="3802398"/>
                  <a:pt x="911914" y="3731075"/>
                  <a:pt x="670031" y="3785652"/>
                </a:cubicBezTo>
                <a:cubicBezTo>
                  <a:pt x="428148" y="3840229"/>
                  <a:pt x="284821" y="3769062"/>
                  <a:pt x="0" y="3785652"/>
                </a:cubicBezTo>
                <a:cubicBezTo>
                  <a:pt x="-11660" y="3546098"/>
                  <a:pt x="2335" y="3365805"/>
                  <a:pt x="0" y="3206988"/>
                </a:cubicBezTo>
                <a:cubicBezTo>
                  <a:pt x="-2335" y="3048171"/>
                  <a:pt x="18171" y="2871351"/>
                  <a:pt x="0" y="2628324"/>
                </a:cubicBezTo>
                <a:cubicBezTo>
                  <a:pt x="-18171" y="2385297"/>
                  <a:pt x="20580" y="2262060"/>
                  <a:pt x="0" y="2087517"/>
                </a:cubicBezTo>
                <a:cubicBezTo>
                  <a:pt x="-20580" y="1912974"/>
                  <a:pt x="46264" y="1723338"/>
                  <a:pt x="0" y="1622422"/>
                </a:cubicBezTo>
                <a:cubicBezTo>
                  <a:pt x="-46264" y="1521507"/>
                  <a:pt x="34371" y="1234990"/>
                  <a:pt x="0" y="1005902"/>
                </a:cubicBezTo>
                <a:cubicBezTo>
                  <a:pt x="-34371" y="776814"/>
                  <a:pt x="13530" y="699382"/>
                  <a:pt x="0" y="578664"/>
                </a:cubicBezTo>
                <a:cubicBezTo>
                  <a:pt x="-13530" y="457946"/>
                  <a:pt x="17918" y="130367"/>
                  <a:pt x="0" y="0"/>
                </a:cubicBezTo>
                <a:close/>
              </a:path>
            </a:pathLst>
          </a:custGeom>
          <a:noFill/>
          <a:ln w="38100">
            <a:solidFill>
              <a:srgbClr val="92D050"/>
            </a:solidFill>
            <a:extLst>
              <a:ext uri="{C807C97D-BFC1-408E-A445-0C87EB9F89A2}">
                <ask:lineSketchStyleProps xmlns:ask="http://schemas.microsoft.com/office/drawing/2018/sketchyshapes" sd="2826919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pPr marL="514350" indent="-514350" algn="ctr">
              <a:buFontTx/>
              <a:buNone/>
            </a:pPr>
            <a:endParaRPr lang="en-US" sz="60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 algn="ctr">
              <a:buFontTx/>
              <a:buNone/>
            </a:pPr>
            <a:r>
              <a:rPr lang="th-TH" sz="6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การหักภาษีเงินได้ </a:t>
            </a:r>
          </a:p>
          <a:p>
            <a:pPr marL="514350" indent="-514350" algn="ctr">
              <a:buFontTx/>
              <a:buNone/>
            </a:pPr>
            <a:r>
              <a:rPr lang="th-TH" sz="6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ค่าเบี้ยประชุม อปสข.</a:t>
            </a:r>
            <a:endParaRPr lang="en-US" sz="60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 algn="ctr">
              <a:buFontTx/>
              <a:buNone/>
            </a:pPr>
            <a:endParaRPr lang="th-TH" sz="60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5DEE86-2B90-E75B-0A3E-20DD15A26B5E}"/>
              </a:ext>
            </a:extLst>
          </p:cNvPr>
          <p:cNvSpPr txBox="1"/>
          <p:nvPr/>
        </p:nvSpPr>
        <p:spPr>
          <a:xfrm>
            <a:off x="9512491" y="118923"/>
            <a:ext cx="2373058" cy="83099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4800" b="1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วาระที่</a:t>
            </a:r>
            <a:r>
              <a:rPr lang="en-US" sz="4800" b="1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3</a:t>
            </a:r>
            <a:r>
              <a:rPr lang="th-TH" sz="4800" b="1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4800" b="1" dirty="0">
                <a:solidFill>
                  <a:srgbClr val="000099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endParaRPr lang="th-TH" sz="4800" b="1" dirty="0">
              <a:solidFill>
                <a:srgbClr val="000099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ชื่อเรื่องรอง 2">
            <a:extLst>
              <a:ext uri="{FF2B5EF4-FFF2-40B4-BE49-F238E27FC236}">
                <a16:creationId xmlns:a16="http://schemas.microsoft.com/office/drawing/2014/main" id="{06831B0A-0E62-4B70-BA1B-EAF1E4F5BE18}"/>
              </a:ext>
            </a:extLst>
          </p:cNvPr>
          <p:cNvSpPr>
            <a:spLocks noGrp="1" noChangeArrowheads="1"/>
          </p:cNvSpPr>
          <p:nvPr/>
        </p:nvSpPr>
        <p:spPr>
          <a:xfrm>
            <a:off x="5266108" y="6373952"/>
            <a:ext cx="6925892" cy="365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th-TH" alt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นำเสนอในการประชุม อปสข เขต </a:t>
            </a:r>
            <a:r>
              <a:rPr lang="en-US" alt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alt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ราชบุรี ครั้งที่ </a:t>
            </a:r>
            <a:r>
              <a:rPr lang="en-US" alt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1/2566</a:t>
            </a:r>
            <a:r>
              <a:rPr lang="th-TH" alt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วันที่  </a:t>
            </a:r>
            <a:r>
              <a:rPr lang="en-US" alt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18  </a:t>
            </a:r>
            <a:r>
              <a:rPr lang="th-TH" alt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มกราคม </a:t>
            </a:r>
            <a:r>
              <a:rPr lang="en-US" altLang="th-TH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2566</a:t>
            </a:r>
            <a:endParaRPr lang="th-TH" altLang="th-TH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0215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A49F3DB-4DB7-7E38-13DF-789A586094EA}"/>
              </a:ext>
            </a:extLst>
          </p:cNvPr>
          <p:cNvSpPr txBox="1"/>
          <p:nvPr/>
        </p:nvSpPr>
        <p:spPr>
          <a:xfrm>
            <a:off x="3742898" y="88176"/>
            <a:ext cx="574229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i="0" u="none" strike="noStrike" baseline="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การหักภาษีเงินได้ ค่าเบี้ยประชุม อปสข.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664CDB-8B19-4A3D-3A00-10BFCD2274B6}"/>
              </a:ext>
            </a:extLst>
          </p:cNvPr>
          <p:cNvSpPr txBox="1"/>
          <p:nvPr/>
        </p:nvSpPr>
        <p:spPr>
          <a:xfrm>
            <a:off x="627797" y="2024310"/>
            <a:ext cx="4844955" cy="646331"/>
          </a:xfrm>
          <a:custGeom>
            <a:avLst/>
            <a:gdLst>
              <a:gd name="connsiteX0" fmla="*/ 0 w 4844955"/>
              <a:gd name="connsiteY0" fmla="*/ 0 h 646331"/>
              <a:gd name="connsiteX1" fmla="*/ 489879 w 4844955"/>
              <a:gd name="connsiteY1" fmla="*/ 0 h 646331"/>
              <a:gd name="connsiteX2" fmla="*/ 1125106 w 4844955"/>
              <a:gd name="connsiteY2" fmla="*/ 0 h 646331"/>
              <a:gd name="connsiteX3" fmla="*/ 1711884 w 4844955"/>
              <a:gd name="connsiteY3" fmla="*/ 0 h 646331"/>
              <a:gd name="connsiteX4" fmla="*/ 2250212 w 4844955"/>
              <a:gd name="connsiteY4" fmla="*/ 0 h 646331"/>
              <a:gd name="connsiteX5" fmla="*/ 2788541 w 4844955"/>
              <a:gd name="connsiteY5" fmla="*/ 0 h 646331"/>
              <a:gd name="connsiteX6" fmla="*/ 3375319 w 4844955"/>
              <a:gd name="connsiteY6" fmla="*/ 0 h 646331"/>
              <a:gd name="connsiteX7" fmla="*/ 3768298 w 4844955"/>
              <a:gd name="connsiteY7" fmla="*/ 0 h 646331"/>
              <a:gd name="connsiteX8" fmla="*/ 4209728 w 4844955"/>
              <a:gd name="connsiteY8" fmla="*/ 0 h 646331"/>
              <a:gd name="connsiteX9" fmla="*/ 4844955 w 4844955"/>
              <a:gd name="connsiteY9" fmla="*/ 0 h 646331"/>
              <a:gd name="connsiteX10" fmla="*/ 4844955 w 4844955"/>
              <a:gd name="connsiteY10" fmla="*/ 303776 h 646331"/>
              <a:gd name="connsiteX11" fmla="*/ 4844955 w 4844955"/>
              <a:gd name="connsiteY11" fmla="*/ 646331 h 646331"/>
              <a:gd name="connsiteX12" fmla="*/ 4209728 w 4844955"/>
              <a:gd name="connsiteY12" fmla="*/ 646331 h 646331"/>
              <a:gd name="connsiteX13" fmla="*/ 3768298 w 4844955"/>
              <a:gd name="connsiteY13" fmla="*/ 646331 h 646331"/>
              <a:gd name="connsiteX14" fmla="*/ 3326869 w 4844955"/>
              <a:gd name="connsiteY14" fmla="*/ 646331 h 646331"/>
              <a:gd name="connsiteX15" fmla="*/ 2740091 w 4844955"/>
              <a:gd name="connsiteY15" fmla="*/ 646331 h 646331"/>
              <a:gd name="connsiteX16" fmla="*/ 2298662 w 4844955"/>
              <a:gd name="connsiteY16" fmla="*/ 646331 h 646331"/>
              <a:gd name="connsiteX17" fmla="*/ 1711884 w 4844955"/>
              <a:gd name="connsiteY17" fmla="*/ 646331 h 646331"/>
              <a:gd name="connsiteX18" fmla="*/ 1125106 w 4844955"/>
              <a:gd name="connsiteY18" fmla="*/ 646331 h 646331"/>
              <a:gd name="connsiteX19" fmla="*/ 489879 w 4844955"/>
              <a:gd name="connsiteY19" fmla="*/ 646331 h 646331"/>
              <a:gd name="connsiteX20" fmla="*/ 0 w 4844955"/>
              <a:gd name="connsiteY20" fmla="*/ 646331 h 646331"/>
              <a:gd name="connsiteX21" fmla="*/ 0 w 4844955"/>
              <a:gd name="connsiteY21" fmla="*/ 342555 h 646331"/>
              <a:gd name="connsiteX22" fmla="*/ 0 w 4844955"/>
              <a:gd name="connsiteY22" fmla="*/ 0 h 646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844955" h="646331" fill="none" extrusionOk="0">
                <a:moveTo>
                  <a:pt x="0" y="0"/>
                </a:moveTo>
                <a:cubicBezTo>
                  <a:pt x="219970" y="-53317"/>
                  <a:pt x="328711" y="39897"/>
                  <a:pt x="489879" y="0"/>
                </a:cubicBezTo>
                <a:cubicBezTo>
                  <a:pt x="651047" y="-39897"/>
                  <a:pt x="984370" y="11550"/>
                  <a:pt x="1125106" y="0"/>
                </a:cubicBezTo>
                <a:cubicBezTo>
                  <a:pt x="1265842" y="-11550"/>
                  <a:pt x="1533562" y="39230"/>
                  <a:pt x="1711884" y="0"/>
                </a:cubicBezTo>
                <a:cubicBezTo>
                  <a:pt x="1890206" y="-39230"/>
                  <a:pt x="1984500" y="6745"/>
                  <a:pt x="2250212" y="0"/>
                </a:cubicBezTo>
                <a:cubicBezTo>
                  <a:pt x="2515924" y="-6745"/>
                  <a:pt x="2523740" y="59901"/>
                  <a:pt x="2788541" y="0"/>
                </a:cubicBezTo>
                <a:cubicBezTo>
                  <a:pt x="3053342" y="-59901"/>
                  <a:pt x="3142480" y="60427"/>
                  <a:pt x="3375319" y="0"/>
                </a:cubicBezTo>
                <a:cubicBezTo>
                  <a:pt x="3608158" y="-60427"/>
                  <a:pt x="3604702" y="38930"/>
                  <a:pt x="3768298" y="0"/>
                </a:cubicBezTo>
                <a:cubicBezTo>
                  <a:pt x="3931894" y="-38930"/>
                  <a:pt x="4101325" y="40035"/>
                  <a:pt x="4209728" y="0"/>
                </a:cubicBezTo>
                <a:cubicBezTo>
                  <a:pt x="4318131" y="-40035"/>
                  <a:pt x="4663078" y="48761"/>
                  <a:pt x="4844955" y="0"/>
                </a:cubicBezTo>
                <a:cubicBezTo>
                  <a:pt x="4880777" y="120611"/>
                  <a:pt x="4840097" y="182221"/>
                  <a:pt x="4844955" y="303776"/>
                </a:cubicBezTo>
                <a:cubicBezTo>
                  <a:pt x="4849813" y="425331"/>
                  <a:pt x="4810514" y="479912"/>
                  <a:pt x="4844955" y="646331"/>
                </a:cubicBezTo>
                <a:cubicBezTo>
                  <a:pt x="4687485" y="684450"/>
                  <a:pt x="4377881" y="595834"/>
                  <a:pt x="4209728" y="646331"/>
                </a:cubicBezTo>
                <a:cubicBezTo>
                  <a:pt x="4041575" y="696828"/>
                  <a:pt x="3978313" y="602460"/>
                  <a:pt x="3768298" y="646331"/>
                </a:cubicBezTo>
                <a:cubicBezTo>
                  <a:pt x="3558283" y="690202"/>
                  <a:pt x="3425035" y="641843"/>
                  <a:pt x="3326869" y="646331"/>
                </a:cubicBezTo>
                <a:cubicBezTo>
                  <a:pt x="3228703" y="650819"/>
                  <a:pt x="3015971" y="595136"/>
                  <a:pt x="2740091" y="646331"/>
                </a:cubicBezTo>
                <a:cubicBezTo>
                  <a:pt x="2464211" y="697526"/>
                  <a:pt x="2446749" y="599365"/>
                  <a:pt x="2298662" y="646331"/>
                </a:cubicBezTo>
                <a:cubicBezTo>
                  <a:pt x="2150575" y="693297"/>
                  <a:pt x="1873631" y="596347"/>
                  <a:pt x="1711884" y="646331"/>
                </a:cubicBezTo>
                <a:cubicBezTo>
                  <a:pt x="1550137" y="696315"/>
                  <a:pt x="1384224" y="638180"/>
                  <a:pt x="1125106" y="646331"/>
                </a:cubicBezTo>
                <a:cubicBezTo>
                  <a:pt x="865988" y="654482"/>
                  <a:pt x="674331" y="601338"/>
                  <a:pt x="489879" y="646331"/>
                </a:cubicBezTo>
                <a:cubicBezTo>
                  <a:pt x="305427" y="691324"/>
                  <a:pt x="163514" y="640948"/>
                  <a:pt x="0" y="646331"/>
                </a:cubicBezTo>
                <a:cubicBezTo>
                  <a:pt x="-553" y="534669"/>
                  <a:pt x="14879" y="473525"/>
                  <a:pt x="0" y="342555"/>
                </a:cubicBezTo>
                <a:cubicBezTo>
                  <a:pt x="-14879" y="211585"/>
                  <a:pt x="25453" y="101540"/>
                  <a:pt x="0" y="0"/>
                </a:cubicBezTo>
                <a:close/>
              </a:path>
              <a:path w="4844955" h="646331" stroke="0" extrusionOk="0">
                <a:moveTo>
                  <a:pt x="0" y="0"/>
                </a:moveTo>
                <a:cubicBezTo>
                  <a:pt x="141325" y="-35147"/>
                  <a:pt x="284665" y="2128"/>
                  <a:pt x="392980" y="0"/>
                </a:cubicBezTo>
                <a:cubicBezTo>
                  <a:pt x="501295" y="-2128"/>
                  <a:pt x="696695" y="39103"/>
                  <a:pt x="931308" y="0"/>
                </a:cubicBezTo>
                <a:cubicBezTo>
                  <a:pt x="1165921" y="-39103"/>
                  <a:pt x="1289080" y="22946"/>
                  <a:pt x="1566535" y="0"/>
                </a:cubicBezTo>
                <a:cubicBezTo>
                  <a:pt x="1843990" y="-22946"/>
                  <a:pt x="1872138" y="28564"/>
                  <a:pt x="2056414" y="0"/>
                </a:cubicBezTo>
                <a:cubicBezTo>
                  <a:pt x="2240690" y="-28564"/>
                  <a:pt x="2276648" y="13873"/>
                  <a:pt x="2449394" y="0"/>
                </a:cubicBezTo>
                <a:cubicBezTo>
                  <a:pt x="2622140" y="-13873"/>
                  <a:pt x="2798133" y="40922"/>
                  <a:pt x="2939273" y="0"/>
                </a:cubicBezTo>
                <a:cubicBezTo>
                  <a:pt x="3080413" y="-40922"/>
                  <a:pt x="3253338" y="44214"/>
                  <a:pt x="3380702" y="0"/>
                </a:cubicBezTo>
                <a:cubicBezTo>
                  <a:pt x="3508066" y="-44214"/>
                  <a:pt x="3713578" y="25237"/>
                  <a:pt x="3919030" y="0"/>
                </a:cubicBezTo>
                <a:cubicBezTo>
                  <a:pt x="4124482" y="-25237"/>
                  <a:pt x="4178308" y="40406"/>
                  <a:pt x="4312010" y="0"/>
                </a:cubicBezTo>
                <a:cubicBezTo>
                  <a:pt x="4445712" y="-40406"/>
                  <a:pt x="4676830" y="59572"/>
                  <a:pt x="4844955" y="0"/>
                </a:cubicBezTo>
                <a:cubicBezTo>
                  <a:pt x="4884935" y="97272"/>
                  <a:pt x="4823230" y="194548"/>
                  <a:pt x="4844955" y="336092"/>
                </a:cubicBezTo>
                <a:cubicBezTo>
                  <a:pt x="4866680" y="477636"/>
                  <a:pt x="4811613" y="537957"/>
                  <a:pt x="4844955" y="646331"/>
                </a:cubicBezTo>
                <a:cubicBezTo>
                  <a:pt x="4640621" y="663665"/>
                  <a:pt x="4554350" y="603561"/>
                  <a:pt x="4355076" y="646331"/>
                </a:cubicBezTo>
                <a:cubicBezTo>
                  <a:pt x="4155802" y="689101"/>
                  <a:pt x="4011789" y="623834"/>
                  <a:pt x="3719849" y="646331"/>
                </a:cubicBezTo>
                <a:cubicBezTo>
                  <a:pt x="3427909" y="668828"/>
                  <a:pt x="3462634" y="640051"/>
                  <a:pt x="3326869" y="646331"/>
                </a:cubicBezTo>
                <a:cubicBezTo>
                  <a:pt x="3191104" y="652611"/>
                  <a:pt x="3069498" y="609031"/>
                  <a:pt x="2885440" y="646331"/>
                </a:cubicBezTo>
                <a:cubicBezTo>
                  <a:pt x="2701382" y="683631"/>
                  <a:pt x="2518204" y="606252"/>
                  <a:pt x="2347112" y="646331"/>
                </a:cubicBezTo>
                <a:cubicBezTo>
                  <a:pt x="2176020" y="686410"/>
                  <a:pt x="2068719" y="617437"/>
                  <a:pt x="1954132" y="646331"/>
                </a:cubicBezTo>
                <a:cubicBezTo>
                  <a:pt x="1839545" y="675225"/>
                  <a:pt x="1623634" y="626015"/>
                  <a:pt x="1415804" y="646331"/>
                </a:cubicBezTo>
                <a:cubicBezTo>
                  <a:pt x="1207974" y="666647"/>
                  <a:pt x="1047392" y="616166"/>
                  <a:pt x="925925" y="646331"/>
                </a:cubicBezTo>
                <a:cubicBezTo>
                  <a:pt x="804458" y="676496"/>
                  <a:pt x="443576" y="542863"/>
                  <a:pt x="0" y="646331"/>
                </a:cubicBezTo>
                <a:cubicBezTo>
                  <a:pt x="-11377" y="517722"/>
                  <a:pt x="26214" y="398607"/>
                  <a:pt x="0" y="310239"/>
                </a:cubicBezTo>
                <a:cubicBezTo>
                  <a:pt x="-26214" y="221871"/>
                  <a:pt x="14298" y="94722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370201235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th-TH" sz="3600" b="1" i="0" u="none" strike="noStrike" baseline="0" dirty="0"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กฎหมายและหนังสือเวียนที่เกี่ยวข้อง 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BCE693-05D8-7B7F-B8BE-C68CC644D4FA}"/>
              </a:ext>
            </a:extLst>
          </p:cNvPr>
          <p:cNvSpPr txBox="1"/>
          <p:nvPr/>
        </p:nvSpPr>
        <p:spPr>
          <a:xfrm>
            <a:off x="627797" y="2753339"/>
            <a:ext cx="11368585" cy="3693319"/>
          </a:xfrm>
          <a:custGeom>
            <a:avLst/>
            <a:gdLst>
              <a:gd name="connsiteX0" fmla="*/ 0 w 11368585"/>
              <a:gd name="connsiteY0" fmla="*/ 0 h 3693319"/>
              <a:gd name="connsiteX1" fmla="*/ 825718 w 11368585"/>
              <a:gd name="connsiteY1" fmla="*/ 0 h 3693319"/>
              <a:gd name="connsiteX2" fmla="*/ 1424065 w 11368585"/>
              <a:gd name="connsiteY2" fmla="*/ 0 h 3693319"/>
              <a:gd name="connsiteX3" fmla="*/ 2022411 w 11368585"/>
              <a:gd name="connsiteY3" fmla="*/ 0 h 3693319"/>
              <a:gd name="connsiteX4" fmla="*/ 2734444 w 11368585"/>
              <a:gd name="connsiteY4" fmla="*/ 0 h 3693319"/>
              <a:gd name="connsiteX5" fmla="*/ 3105419 w 11368585"/>
              <a:gd name="connsiteY5" fmla="*/ 0 h 3693319"/>
              <a:gd name="connsiteX6" fmla="*/ 3703765 w 11368585"/>
              <a:gd name="connsiteY6" fmla="*/ 0 h 3693319"/>
              <a:gd name="connsiteX7" fmla="*/ 4074740 w 11368585"/>
              <a:gd name="connsiteY7" fmla="*/ 0 h 3693319"/>
              <a:gd name="connsiteX8" fmla="*/ 4673087 w 11368585"/>
              <a:gd name="connsiteY8" fmla="*/ 0 h 3693319"/>
              <a:gd name="connsiteX9" fmla="*/ 4930376 w 11368585"/>
              <a:gd name="connsiteY9" fmla="*/ 0 h 3693319"/>
              <a:gd name="connsiteX10" fmla="*/ 5528722 w 11368585"/>
              <a:gd name="connsiteY10" fmla="*/ 0 h 3693319"/>
              <a:gd name="connsiteX11" fmla="*/ 6013383 w 11368585"/>
              <a:gd name="connsiteY11" fmla="*/ 0 h 3693319"/>
              <a:gd name="connsiteX12" fmla="*/ 6270672 w 11368585"/>
              <a:gd name="connsiteY12" fmla="*/ 0 h 3693319"/>
              <a:gd name="connsiteX13" fmla="*/ 6641647 w 11368585"/>
              <a:gd name="connsiteY13" fmla="*/ 0 h 3693319"/>
              <a:gd name="connsiteX14" fmla="*/ 6898936 w 11368585"/>
              <a:gd name="connsiteY14" fmla="*/ 0 h 3693319"/>
              <a:gd name="connsiteX15" fmla="*/ 7269911 w 11368585"/>
              <a:gd name="connsiteY15" fmla="*/ 0 h 3693319"/>
              <a:gd name="connsiteX16" fmla="*/ 7754572 w 11368585"/>
              <a:gd name="connsiteY16" fmla="*/ 0 h 3693319"/>
              <a:gd name="connsiteX17" fmla="*/ 8580290 w 11368585"/>
              <a:gd name="connsiteY17" fmla="*/ 0 h 3693319"/>
              <a:gd name="connsiteX18" fmla="*/ 8951265 w 11368585"/>
              <a:gd name="connsiteY18" fmla="*/ 0 h 3693319"/>
              <a:gd name="connsiteX19" fmla="*/ 9776983 w 11368585"/>
              <a:gd name="connsiteY19" fmla="*/ 0 h 3693319"/>
              <a:gd name="connsiteX20" fmla="*/ 10375330 w 11368585"/>
              <a:gd name="connsiteY20" fmla="*/ 0 h 3693319"/>
              <a:gd name="connsiteX21" fmla="*/ 11368585 w 11368585"/>
              <a:gd name="connsiteY21" fmla="*/ 0 h 3693319"/>
              <a:gd name="connsiteX22" fmla="*/ 11368585 w 11368585"/>
              <a:gd name="connsiteY22" fmla="*/ 527617 h 3693319"/>
              <a:gd name="connsiteX23" fmla="*/ 11368585 w 11368585"/>
              <a:gd name="connsiteY23" fmla="*/ 1092167 h 3693319"/>
              <a:gd name="connsiteX24" fmla="*/ 11368585 w 11368585"/>
              <a:gd name="connsiteY24" fmla="*/ 1619784 h 3693319"/>
              <a:gd name="connsiteX25" fmla="*/ 11368585 w 11368585"/>
              <a:gd name="connsiteY25" fmla="*/ 2036602 h 3693319"/>
              <a:gd name="connsiteX26" fmla="*/ 11368585 w 11368585"/>
              <a:gd name="connsiteY26" fmla="*/ 2490352 h 3693319"/>
              <a:gd name="connsiteX27" fmla="*/ 11368585 w 11368585"/>
              <a:gd name="connsiteY27" fmla="*/ 3017969 h 3693319"/>
              <a:gd name="connsiteX28" fmla="*/ 11368585 w 11368585"/>
              <a:gd name="connsiteY28" fmla="*/ 3693319 h 3693319"/>
              <a:gd name="connsiteX29" fmla="*/ 10997610 w 11368585"/>
              <a:gd name="connsiteY29" fmla="*/ 3693319 h 3693319"/>
              <a:gd name="connsiteX30" fmla="*/ 10512949 w 11368585"/>
              <a:gd name="connsiteY30" fmla="*/ 3693319 h 3693319"/>
              <a:gd name="connsiteX31" fmla="*/ 10255660 w 11368585"/>
              <a:gd name="connsiteY31" fmla="*/ 3693319 h 3693319"/>
              <a:gd name="connsiteX32" fmla="*/ 9884685 w 11368585"/>
              <a:gd name="connsiteY32" fmla="*/ 3693319 h 3693319"/>
              <a:gd name="connsiteX33" fmla="*/ 9627396 w 11368585"/>
              <a:gd name="connsiteY33" fmla="*/ 3693319 h 3693319"/>
              <a:gd name="connsiteX34" fmla="*/ 9029050 w 11368585"/>
              <a:gd name="connsiteY34" fmla="*/ 3693319 h 3693319"/>
              <a:gd name="connsiteX35" fmla="*/ 8658075 w 11368585"/>
              <a:gd name="connsiteY35" fmla="*/ 3693319 h 3693319"/>
              <a:gd name="connsiteX36" fmla="*/ 8400786 w 11368585"/>
              <a:gd name="connsiteY36" fmla="*/ 3693319 h 3693319"/>
              <a:gd name="connsiteX37" fmla="*/ 8029811 w 11368585"/>
              <a:gd name="connsiteY37" fmla="*/ 3693319 h 3693319"/>
              <a:gd name="connsiteX38" fmla="*/ 7772522 w 11368585"/>
              <a:gd name="connsiteY38" fmla="*/ 3693319 h 3693319"/>
              <a:gd name="connsiteX39" fmla="*/ 6946804 w 11368585"/>
              <a:gd name="connsiteY39" fmla="*/ 3693319 h 3693319"/>
              <a:gd name="connsiteX40" fmla="*/ 6234771 w 11368585"/>
              <a:gd name="connsiteY40" fmla="*/ 3693319 h 3693319"/>
              <a:gd name="connsiteX41" fmla="*/ 5750111 w 11368585"/>
              <a:gd name="connsiteY41" fmla="*/ 3693319 h 3693319"/>
              <a:gd name="connsiteX42" fmla="*/ 5151764 w 11368585"/>
              <a:gd name="connsiteY42" fmla="*/ 3693319 h 3693319"/>
              <a:gd name="connsiteX43" fmla="*/ 4780789 w 11368585"/>
              <a:gd name="connsiteY43" fmla="*/ 3693319 h 3693319"/>
              <a:gd name="connsiteX44" fmla="*/ 4523500 w 11368585"/>
              <a:gd name="connsiteY44" fmla="*/ 3693319 h 3693319"/>
              <a:gd name="connsiteX45" fmla="*/ 3925154 w 11368585"/>
              <a:gd name="connsiteY45" fmla="*/ 3693319 h 3693319"/>
              <a:gd name="connsiteX46" fmla="*/ 3326807 w 11368585"/>
              <a:gd name="connsiteY46" fmla="*/ 3693319 h 3693319"/>
              <a:gd name="connsiteX47" fmla="*/ 2842146 w 11368585"/>
              <a:gd name="connsiteY47" fmla="*/ 3693319 h 3693319"/>
              <a:gd name="connsiteX48" fmla="*/ 2471171 w 11368585"/>
              <a:gd name="connsiteY48" fmla="*/ 3693319 h 3693319"/>
              <a:gd name="connsiteX49" fmla="*/ 1986511 w 11368585"/>
              <a:gd name="connsiteY49" fmla="*/ 3693319 h 3693319"/>
              <a:gd name="connsiteX50" fmla="*/ 1501850 w 11368585"/>
              <a:gd name="connsiteY50" fmla="*/ 3693319 h 3693319"/>
              <a:gd name="connsiteX51" fmla="*/ 1130875 w 11368585"/>
              <a:gd name="connsiteY51" fmla="*/ 3693319 h 3693319"/>
              <a:gd name="connsiteX52" fmla="*/ 532528 w 11368585"/>
              <a:gd name="connsiteY52" fmla="*/ 3693319 h 3693319"/>
              <a:gd name="connsiteX53" fmla="*/ 0 w 11368585"/>
              <a:gd name="connsiteY53" fmla="*/ 3693319 h 3693319"/>
              <a:gd name="connsiteX54" fmla="*/ 0 w 11368585"/>
              <a:gd name="connsiteY54" fmla="*/ 3091836 h 3693319"/>
              <a:gd name="connsiteX55" fmla="*/ 0 w 11368585"/>
              <a:gd name="connsiteY55" fmla="*/ 2638085 h 3693319"/>
              <a:gd name="connsiteX56" fmla="*/ 0 w 11368585"/>
              <a:gd name="connsiteY56" fmla="*/ 2221268 h 3693319"/>
              <a:gd name="connsiteX57" fmla="*/ 0 w 11368585"/>
              <a:gd name="connsiteY57" fmla="*/ 1767517 h 3693319"/>
              <a:gd name="connsiteX58" fmla="*/ 0 w 11368585"/>
              <a:gd name="connsiteY58" fmla="*/ 1239900 h 3693319"/>
              <a:gd name="connsiteX59" fmla="*/ 0 w 11368585"/>
              <a:gd name="connsiteY59" fmla="*/ 823083 h 3693319"/>
              <a:gd name="connsiteX60" fmla="*/ 0 w 11368585"/>
              <a:gd name="connsiteY60" fmla="*/ 0 h 369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11368585" h="3693319" extrusionOk="0">
                <a:moveTo>
                  <a:pt x="0" y="0"/>
                </a:moveTo>
                <a:cubicBezTo>
                  <a:pt x="344495" y="-80726"/>
                  <a:pt x="623443" y="20822"/>
                  <a:pt x="825718" y="0"/>
                </a:cubicBezTo>
                <a:cubicBezTo>
                  <a:pt x="1027993" y="-20822"/>
                  <a:pt x="1217682" y="42262"/>
                  <a:pt x="1424065" y="0"/>
                </a:cubicBezTo>
                <a:cubicBezTo>
                  <a:pt x="1630448" y="-42262"/>
                  <a:pt x="1783826" y="63825"/>
                  <a:pt x="2022411" y="0"/>
                </a:cubicBezTo>
                <a:cubicBezTo>
                  <a:pt x="2260996" y="-63825"/>
                  <a:pt x="2577299" y="71037"/>
                  <a:pt x="2734444" y="0"/>
                </a:cubicBezTo>
                <a:cubicBezTo>
                  <a:pt x="2891589" y="-71037"/>
                  <a:pt x="2954316" y="5670"/>
                  <a:pt x="3105419" y="0"/>
                </a:cubicBezTo>
                <a:cubicBezTo>
                  <a:pt x="3256522" y="-5670"/>
                  <a:pt x="3457709" y="19123"/>
                  <a:pt x="3703765" y="0"/>
                </a:cubicBezTo>
                <a:cubicBezTo>
                  <a:pt x="3949821" y="-19123"/>
                  <a:pt x="3994040" y="1041"/>
                  <a:pt x="4074740" y="0"/>
                </a:cubicBezTo>
                <a:cubicBezTo>
                  <a:pt x="4155440" y="-1041"/>
                  <a:pt x="4438133" y="47097"/>
                  <a:pt x="4673087" y="0"/>
                </a:cubicBezTo>
                <a:cubicBezTo>
                  <a:pt x="4908041" y="-47097"/>
                  <a:pt x="4817000" y="12305"/>
                  <a:pt x="4930376" y="0"/>
                </a:cubicBezTo>
                <a:cubicBezTo>
                  <a:pt x="5043752" y="-12305"/>
                  <a:pt x="5275302" y="11712"/>
                  <a:pt x="5528722" y="0"/>
                </a:cubicBezTo>
                <a:cubicBezTo>
                  <a:pt x="5782142" y="-11712"/>
                  <a:pt x="5823197" y="21983"/>
                  <a:pt x="6013383" y="0"/>
                </a:cubicBezTo>
                <a:cubicBezTo>
                  <a:pt x="6203569" y="-21983"/>
                  <a:pt x="6198776" y="25805"/>
                  <a:pt x="6270672" y="0"/>
                </a:cubicBezTo>
                <a:cubicBezTo>
                  <a:pt x="6342568" y="-25805"/>
                  <a:pt x="6501981" y="25127"/>
                  <a:pt x="6641647" y="0"/>
                </a:cubicBezTo>
                <a:cubicBezTo>
                  <a:pt x="6781314" y="-25127"/>
                  <a:pt x="6844367" y="22404"/>
                  <a:pt x="6898936" y="0"/>
                </a:cubicBezTo>
                <a:cubicBezTo>
                  <a:pt x="6953505" y="-22404"/>
                  <a:pt x="7159826" y="22460"/>
                  <a:pt x="7269911" y="0"/>
                </a:cubicBezTo>
                <a:cubicBezTo>
                  <a:pt x="7379997" y="-22460"/>
                  <a:pt x="7622037" y="21147"/>
                  <a:pt x="7754572" y="0"/>
                </a:cubicBezTo>
                <a:cubicBezTo>
                  <a:pt x="7887107" y="-21147"/>
                  <a:pt x="8354024" y="4859"/>
                  <a:pt x="8580290" y="0"/>
                </a:cubicBezTo>
                <a:cubicBezTo>
                  <a:pt x="8806556" y="-4859"/>
                  <a:pt x="8863706" y="14306"/>
                  <a:pt x="8951265" y="0"/>
                </a:cubicBezTo>
                <a:cubicBezTo>
                  <a:pt x="9038824" y="-14306"/>
                  <a:pt x="9434943" y="79396"/>
                  <a:pt x="9776983" y="0"/>
                </a:cubicBezTo>
                <a:cubicBezTo>
                  <a:pt x="10119023" y="-79396"/>
                  <a:pt x="10126596" y="34359"/>
                  <a:pt x="10375330" y="0"/>
                </a:cubicBezTo>
                <a:cubicBezTo>
                  <a:pt x="10624064" y="-34359"/>
                  <a:pt x="10953139" y="13539"/>
                  <a:pt x="11368585" y="0"/>
                </a:cubicBezTo>
                <a:cubicBezTo>
                  <a:pt x="11420013" y="152120"/>
                  <a:pt x="11317300" y="317298"/>
                  <a:pt x="11368585" y="527617"/>
                </a:cubicBezTo>
                <a:cubicBezTo>
                  <a:pt x="11419870" y="737936"/>
                  <a:pt x="11348820" y="891330"/>
                  <a:pt x="11368585" y="1092167"/>
                </a:cubicBezTo>
                <a:cubicBezTo>
                  <a:pt x="11388350" y="1293004"/>
                  <a:pt x="11342443" y="1493640"/>
                  <a:pt x="11368585" y="1619784"/>
                </a:cubicBezTo>
                <a:cubicBezTo>
                  <a:pt x="11394727" y="1745928"/>
                  <a:pt x="11364713" y="1919573"/>
                  <a:pt x="11368585" y="2036602"/>
                </a:cubicBezTo>
                <a:cubicBezTo>
                  <a:pt x="11372457" y="2153631"/>
                  <a:pt x="11366607" y="2350813"/>
                  <a:pt x="11368585" y="2490352"/>
                </a:cubicBezTo>
                <a:cubicBezTo>
                  <a:pt x="11370563" y="2629891"/>
                  <a:pt x="11338105" y="2823719"/>
                  <a:pt x="11368585" y="3017969"/>
                </a:cubicBezTo>
                <a:cubicBezTo>
                  <a:pt x="11399065" y="3212219"/>
                  <a:pt x="11303777" y="3380286"/>
                  <a:pt x="11368585" y="3693319"/>
                </a:cubicBezTo>
                <a:cubicBezTo>
                  <a:pt x="11189335" y="3703891"/>
                  <a:pt x="11114915" y="3687398"/>
                  <a:pt x="10997610" y="3693319"/>
                </a:cubicBezTo>
                <a:cubicBezTo>
                  <a:pt x="10880305" y="3699240"/>
                  <a:pt x="10658807" y="3693256"/>
                  <a:pt x="10512949" y="3693319"/>
                </a:cubicBezTo>
                <a:cubicBezTo>
                  <a:pt x="10367091" y="3693382"/>
                  <a:pt x="10308711" y="3668728"/>
                  <a:pt x="10255660" y="3693319"/>
                </a:cubicBezTo>
                <a:cubicBezTo>
                  <a:pt x="10202609" y="3717910"/>
                  <a:pt x="10025016" y="3666581"/>
                  <a:pt x="9884685" y="3693319"/>
                </a:cubicBezTo>
                <a:cubicBezTo>
                  <a:pt x="9744354" y="3720057"/>
                  <a:pt x="9681863" y="3666063"/>
                  <a:pt x="9627396" y="3693319"/>
                </a:cubicBezTo>
                <a:cubicBezTo>
                  <a:pt x="9572929" y="3720575"/>
                  <a:pt x="9202327" y="3687455"/>
                  <a:pt x="9029050" y="3693319"/>
                </a:cubicBezTo>
                <a:cubicBezTo>
                  <a:pt x="8855773" y="3699183"/>
                  <a:pt x="8759080" y="3672218"/>
                  <a:pt x="8658075" y="3693319"/>
                </a:cubicBezTo>
                <a:cubicBezTo>
                  <a:pt x="8557071" y="3714420"/>
                  <a:pt x="8513991" y="3689717"/>
                  <a:pt x="8400786" y="3693319"/>
                </a:cubicBezTo>
                <a:cubicBezTo>
                  <a:pt x="8287581" y="3696921"/>
                  <a:pt x="8141310" y="3655481"/>
                  <a:pt x="8029811" y="3693319"/>
                </a:cubicBezTo>
                <a:cubicBezTo>
                  <a:pt x="7918313" y="3731157"/>
                  <a:pt x="7870716" y="3690299"/>
                  <a:pt x="7772522" y="3693319"/>
                </a:cubicBezTo>
                <a:cubicBezTo>
                  <a:pt x="7674328" y="3696339"/>
                  <a:pt x="7357196" y="3655783"/>
                  <a:pt x="6946804" y="3693319"/>
                </a:cubicBezTo>
                <a:cubicBezTo>
                  <a:pt x="6536412" y="3730855"/>
                  <a:pt x="6572285" y="3624972"/>
                  <a:pt x="6234771" y="3693319"/>
                </a:cubicBezTo>
                <a:cubicBezTo>
                  <a:pt x="5897257" y="3761666"/>
                  <a:pt x="5913928" y="3639582"/>
                  <a:pt x="5750111" y="3693319"/>
                </a:cubicBezTo>
                <a:cubicBezTo>
                  <a:pt x="5586294" y="3747056"/>
                  <a:pt x="5399729" y="3679545"/>
                  <a:pt x="5151764" y="3693319"/>
                </a:cubicBezTo>
                <a:cubicBezTo>
                  <a:pt x="4903799" y="3707093"/>
                  <a:pt x="4860297" y="3683502"/>
                  <a:pt x="4780789" y="3693319"/>
                </a:cubicBezTo>
                <a:cubicBezTo>
                  <a:pt x="4701281" y="3703136"/>
                  <a:pt x="4598513" y="3684542"/>
                  <a:pt x="4523500" y="3693319"/>
                </a:cubicBezTo>
                <a:cubicBezTo>
                  <a:pt x="4448487" y="3702096"/>
                  <a:pt x="4055413" y="3654227"/>
                  <a:pt x="3925154" y="3693319"/>
                </a:cubicBezTo>
                <a:cubicBezTo>
                  <a:pt x="3794895" y="3732411"/>
                  <a:pt x="3511723" y="3684870"/>
                  <a:pt x="3326807" y="3693319"/>
                </a:cubicBezTo>
                <a:cubicBezTo>
                  <a:pt x="3141891" y="3701768"/>
                  <a:pt x="2984147" y="3661664"/>
                  <a:pt x="2842146" y="3693319"/>
                </a:cubicBezTo>
                <a:cubicBezTo>
                  <a:pt x="2700145" y="3724974"/>
                  <a:pt x="2619186" y="3650289"/>
                  <a:pt x="2471171" y="3693319"/>
                </a:cubicBezTo>
                <a:cubicBezTo>
                  <a:pt x="2323156" y="3736349"/>
                  <a:pt x="2169720" y="3666950"/>
                  <a:pt x="1986511" y="3693319"/>
                </a:cubicBezTo>
                <a:cubicBezTo>
                  <a:pt x="1803302" y="3719688"/>
                  <a:pt x="1664179" y="3669807"/>
                  <a:pt x="1501850" y="3693319"/>
                </a:cubicBezTo>
                <a:cubicBezTo>
                  <a:pt x="1339521" y="3716831"/>
                  <a:pt x="1312729" y="3668336"/>
                  <a:pt x="1130875" y="3693319"/>
                </a:cubicBezTo>
                <a:cubicBezTo>
                  <a:pt x="949021" y="3718302"/>
                  <a:pt x="829128" y="3677116"/>
                  <a:pt x="532528" y="3693319"/>
                </a:cubicBezTo>
                <a:cubicBezTo>
                  <a:pt x="235928" y="3709522"/>
                  <a:pt x="155449" y="3644830"/>
                  <a:pt x="0" y="3693319"/>
                </a:cubicBezTo>
                <a:cubicBezTo>
                  <a:pt x="-9160" y="3402638"/>
                  <a:pt x="8012" y="3364648"/>
                  <a:pt x="0" y="3091836"/>
                </a:cubicBezTo>
                <a:cubicBezTo>
                  <a:pt x="-8012" y="2819024"/>
                  <a:pt x="8511" y="2766706"/>
                  <a:pt x="0" y="2638085"/>
                </a:cubicBezTo>
                <a:cubicBezTo>
                  <a:pt x="-8511" y="2509464"/>
                  <a:pt x="32831" y="2355405"/>
                  <a:pt x="0" y="2221268"/>
                </a:cubicBezTo>
                <a:cubicBezTo>
                  <a:pt x="-32831" y="2087131"/>
                  <a:pt x="2208" y="1889886"/>
                  <a:pt x="0" y="1767517"/>
                </a:cubicBezTo>
                <a:cubicBezTo>
                  <a:pt x="-2208" y="1645148"/>
                  <a:pt x="8150" y="1390531"/>
                  <a:pt x="0" y="1239900"/>
                </a:cubicBezTo>
                <a:cubicBezTo>
                  <a:pt x="-8150" y="1089269"/>
                  <a:pt x="38876" y="911009"/>
                  <a:pt x="0" y="823083"/>
                </a:cubicBezTo>
                <a:cubicBezTo>
                  <a:pt x="-38876" y="735157"/>
                  <a:pt x="11536" y="221738"/>
                  <a:pt x="0" y="0"/>
                </a:cubicBezTo>
                <a:close/>
              </a:path>
            </a:pathLst>
          </a:custGeom>
          <a:noFill/>
          <a:ln w="28575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954219676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/>
          <a:p>
            <a:r>
              <a:rPr lang="th-TH" sz="26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สำนักงานหลักประกันสุขภาพแห่งชาติเป็นหน่วยงานของรัฐมีฐานะเป็นนิติบุคคล อยู่ภายใต้การกำกับดูแลของรัฐมนตรี </a:t>
            </a:r>
          </a:p>
          <a:p>
            <a:r>
              <a:rPr lang="th-TH" sz="26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6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ตามมาตรา 24 แห่ง พระราชบัญญัติหลักประกันสุขภาพแห่งชาติ พ.ศ. 2545 </a:t>
            </a:r>
          </a:p>
          <a:p>
            <a:r>
              <a:rPr lang="th-TH" sz="26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ค่าเบี้ยประชุมที่ สปสช.จ่าย เป็นเงินได้พึงประเมินของผู้รับเงิน ตามมาตรา 40(2) ต้องนำมารวมคำนวณเพื่อเสียภาษีเงินได้</a:t>
            </a:r>
          </a:p>
          <a:p>
            <a:r>
              <a:rPr lang="th-TH" sz="26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บุคคลธรรมดา </a:t>
            </a:r>
            <a:r>
              <a:rPr lang="th-TH" sz="2600" b="1" i="0" u="none" strike="noStrike" baseline="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มิใช่เบี้ยประชุมที่ทางราชการเป็นผู้จ่าย ตาม มาตรา 42(7) ซึ่งจะได้รับยกเว้นไม่ต้องนำมารวมคำนวณ</a:t>
            </a:r>
          </a:p>
          <a:p>
            <a:r>
              <a:rPr lang="th-TH" sz="26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2600" b="1" i="0" u="none" strike="noStrike" baseline="0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เพื่อเสียภาษีเงินได้แห่งประมวลรัษฎากร</a:t>
            </a:r>
          </a:p>
          <a:p>
            <a:r>
              <a:rPr lang="th-TH" sz="26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สปสช. ผู้จ่ายเงินได้ มีหน้าที่ต้องหักภาษี ณ ที่จ่าย ตามมาตรา 50(1) แห่งประมวลรัษฎากร </a:t>
            </a:r>
          </a:p>
          <a:p>
            <a:r>
              <a:rPr lang="th-TH" sz="26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วิธีการคำนวณภาษีเงินได้หัก ณ ที่จ่ายตามมาตรา 40(2) ใช้วิธีค</a:t>
            </a:r>
            <a:r>
              <a:rPr lang="th-TH" sz="26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ำ</a:t>
            </a:r>
            <a:r>
              <a:rPr lang="th-TH" sz="26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นวณแบบอัตราก้าวหน้า</a:t>
            </a:r>
          </a:p>
          <a:p>
            <a:r>
              <a:rPr lang="th-TH" sz="26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การคำนวณภาษีแบบอัตราก้าวหน้าจำนวนเงินภาษีแตกต่างกัน (รายได้-ค่าลดหย่อน = รายได้พึงประเมิน </a:t>
            </a:r>
            <a:r>
              <a:rPr lang="en-US" sz="26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x</a:t>
            </a:r>
            <a:r>
              <a:rPr lang="th-TH" sz="26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อัตราก้าวหน้า) </a:t>
            </a:r>
          </a:p>
          <a:p>
            <a:r>
              <a:rPr lang="th-TH" sz="2600" b="1" i="0" u="none" strike="noStrike" baseline="0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600" b="1" i="0" u="none" strike="noStrike" baseline="0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สปสช.จึงหักภาษีเงินได้ ณ ที่จ่ายอัตราร้อยละ 10 ของค่าเบี้ยประชุม (ไม่รวมค่าพาหนะ)</a:t>
            </a:r>
            <a:endParaRPr lang="en-US" sz="2600" b="1" dirty="0">
              <a:solidFill>
                <a:srgbClr val="0000CC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77E490-FFC8-C2B8-43ED-A0041A3EAED0}"/>
              </a:ext>
            </a:extLst>
          </p:cNvPr>
          <p:cNvSpPr txBox="1"/>
          <p:nvPr/>
        </p:nvSpPr>
        <p:spPr>
          <a:xfrm>
            <a:off x="2217760" y="1013465"/>
            <a:ext cx="90143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“สปสช.</a:t>
            </a:r>
            <a:r>
              <a:rPr lang="en-US" sz="32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หักภาษีเงินได้ ณ ที่จ่ายอัตราร้อยละ 10 ของค่าเบี้ยประชุม”</a:t>
            </a:r>
            <a:endParaRPr lang="en-US" sz="32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47207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14E6D-DB34-4C24-8AEB-E7E1A8856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278" y="2190836"/>
            <a:ext cx="10683444" cy="1002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@  </a:t>
            </a:r>
            <a:r>
              <a:rPr lang="th-TH" sz="4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เพื่อทราบ</a:t>
            </a:r>
            <a:r>
              <a:rPr lang="en-US" sz="4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8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การหักภาษีเงินได้ ค่าเบี้ยประชุม อปสข.</a:t>
            </a:r>
          </a:p>
          <a:p>
            <a:pPr marL="0" indent="0">
              <a:buNone/>
            </a:pPr>
            <a:endParaRPr lang="en-US" sz="48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ACE8A-E00A-4237-B6AB-F15C56156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0C79F-A9D9-446D-87CA-1CBF102F1C41}" type="slidenum">
              <a:rPr lang="th-TH" smtClean="0"/>
              <a:t>3</a:t>
            </a:fld>
            <a:endParaRPr lang="th-TH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416E0B-0A35-4C47-AB82-6FD3DDDC3E11}"/>
              </a:ext>
            </a:extLst>
          </p:cNvPr>
          <p:cNvSpPr txBox="1"/>
          <p:nvPr/>
        </p:nvSpPr>
        <p:spPr>
          <a:xfrm>
            <a:off x="665439" y="583202"/>
            <a:ext cx="11194466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>
            <a:spAutoFit/>
          </a:bodyPr>
          <a:lstStyle/>
          <a:p>
            <a:pPr marL="514350" indent="-514350">
              <a:buFontTx/>
              <a:buNone/>
            </a:pPr>
            <a:r>
              <a:rPr lang="th-TH" sz="4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เสนอคณะอนุกรรมการหลักประกันสุขภาพระดับเขตพื้นที่</a:t>
            </a:r>
            <a:r>
              <a:rPr lang="en-US" sz="4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เขต </a:t>
            </a:r>
            <a:r>
              <a:rPr lang="en-US" sz="4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4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ราชบุรี</a:t>
            </a:r>
            <a:endParaRPr lang="th-TH" sz="4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39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หลอมรวมเครือข่าย">
            <a:extLst>
              <a:ext uri="{FF2B5EF4-FFF2-40B4-BE49-F238E27FC236}">
                <a16:creationId xmlns:a16="http://schemas.microsoft.com/office/drawing/2014/main" id="{719EB056-0FFE-8DCD-398A-E887F4C74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731" y="2063890"/>
            <a:ext cx="8158537" cy="4794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4340AA2-A313-612A-2369-9D9A83DB2ABC}"/>
              </a:ext>
            </a:extLst>
          </p:cNvPr>
          <p:cNvSpPr txBox="1"/>
          <p:nvPr/>
        </p:nvSpPr>
        <p:spPr>
          <a:xfrm>
            <a:off x="4107765" y="717452"/>
            <a:ext cx="4600137" cy="1346438"/>
          </a:xfrm>
          <a:prstGeom prst="rect">
            <a:avLst/>
          </a:prstGeom>
          <a:noFill/>
        </p:spPr>
        <p:txBody>
          <a:bodyPr wrap="none" rtlCol="0">
            <a:prstTxWarp prst="textChevron">
              <a:avLst/>
            </a:prstTxWarp>
            <a:spAutoFit/>
          </a:bodyPr>
          <a:lstStyle/>
          <a:p>
            <a:r>
              <a:rPr lang="th-TH" sz="19900" b="1" dirty="0">
                <a:solidFill>
                  <a:srgbClr val="00CC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</a:t>
            </a:r>
            <a:r>
              <a:rPr lang="th-TH" sz="19900" b="1" dirty="0">
                <a:solidFill>
                  <a:schemeClr val="accent4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</a:t>
            </a:r>
            <a:r>
              <a:rPr lang="th-TH" sz="19900" b="1" dirty="0">
                <a:solidFill>
                  <a:srgbClr val="FFC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</a:t>
            </a:r>
            <a:r>
              <a:rPr lang="th-TH" sz="19900" b="1" dirty="0">
                <a:solidFill>
                  <a:srgbClr val="339966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</a:t>
            </a:r>
            <a:r>
              <a:rPr lang="th-TH" sz="199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en-US" sz="19900" b="1" dirty="0">
              <a:solidFill>
                <a:srgbClr val="0000CC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73413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268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nhso 121</dc:creator>
  <cp:lastModifiedBy>nhso 121</cp:lastModifiedBy>
  <cp:revision>12</cp:revision>
  <dcterms:created xsi:type="dcterms:W3CDTF">2022-12-26T12:13:51Z</dcterms:created>
  <dcterms:modified xsi:type="dcterms:W3CDTF">2023-01-16T07:59:19Z</dcterms:modified>
</cp:coreProperties>
</file>